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1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2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2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5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6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4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1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4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0B2C-95AC-431A-B01D-0D8F3DA45E6C}" type="datetimeFigureOut">
              <a:rPr lang="en-GB" smtClean="0"/>
              <a:t>24/12/2022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D6E7-5E3C-4BF7-AB0E-53D5354CF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4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6E3F-1E80-080E-38F4-CDCA95669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632" y="3122340"/>
            <a:ext cx="5061260" cy="144966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solidFill>
                  <a:srgbClr val="00B050"/>
                </a:solidFill>
              </a:rPr>
              <a:t>Oxhill Advent windows</a:t>
            </a:r>
            <a:br>
              <a:rPr lang="en-GB" u="sng" dirty="0">
                <a:solidFill>
                  <a:srgbClr val="00B050"/>
                </a:solidFill>
              </a:rPr>
            </a:br>
            <a:r>
              <a:rPr lang="en-GB" u="sng" dirty="0">
                <a:solidFill>
                  <a:srgbClr val="00B050"/>
                </a:solidFill>
              </a:rPr>
              <a:t>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D6D68-BDF5-78FA-DA54-E9F0207E7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b="24507"/>
          <a:stretch/>
        </p:blipFill>
        <p:spPr>
          <a:xfrm>
            <a:off x="146359" y="217452"/>
            <a:ext cx="1504021" cy="1706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E375E-A1CA-2326-A3D3-0A92591B0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0"/>
          <a:stretch/>
        </p:blipFill>
        <p:spPr>
          <a:xfrm>
            <a:off x="1661530" y="217451"/>
            <a:ext cx="2813970" cy="2935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F3D24D-88B2-0DE1-11E5-96CE10339C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t="5192" r="7927" b="35257"/>
          <a:stretch/>
        </p:blipFill>
        <p:spPr>
          <a:xfrm>
            <a:off x="390291" y="1804205"/>
            <a:ext cx="1416205" cy="1449661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9E03C7-15D4-55DD-A9E1-9D33E827BA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r="9318" b="26867"/>
          <a:stretch/>
        </p:blipFill>
        <p:spPr>
          <a:xfrm>
            <a:off x="4486650" y="227078"/>
            <a:ext cx="2207947" cy="2592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E6C0E1-96F2-CF62-0C5B-6A5A595B83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r="21950" b="22683"/>
          <a:stretch/>
        </p:blipFill>
        <p:spPr>
          <a:xfrm>
            <a:off x="146359" y="6506454"/>
            <a:ext cx="1447634" cy="2592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00C28D-B429-996C-7029-6323ACF847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23489" r="2603" b="19957"/>
          <a:stretch/>
        </p:blipFill>
        <p:spPr>
          <a:xfrm>
            <a:off x="2206924" y="5166412"/>
            <a:ext cx="4537152" cy="3918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231EBC-614A-80D7-6FBB-2D92F50633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10326" r="15772" b="19431"/>
          <a:stretch/>
        </p:blipFill>
        <p:spPr>
          <a:xfrm>
            <a:off x="146359" y="4396362"/>
            <a:ext cx="2848868" cy="21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0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3484-A963-FA9F-BAC2-17BB6BE9F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 t="21220" r="19350" b="22805"/>
          <a:stretch/>
        </p:blipFill>
        <p:spPr>
          <a:xfrm>
            <a:off x="289932" y="334536"/>
            <a:ext cx="1678271" cy="2453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2DBDF-919C-4679-23E5-A872FCFCE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5647"/>
          <a:stretch/>
        </p:blipFill>
        <p:spPr>
          <a:xfrm>
            <a:off x="2152186" y="334536"/>
            <a:ext cx="3672192" cy="3367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9AAAB-8B1C-C220-1C07-8F82977B1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2810107"/>
            <a:ext cx="2849137" cy="2136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90AA1-5BAE-E3CB-DC9E-637109350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15745" r="16910" b="18780"/>
          <a:stretch/>
        </p:blipFill>
        <p:spPr>
          <a:xfrm>
            <a:off x="2940480" y="3633088"/>
            <a:ext cx="3067881" cy="2214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0FFC02-3366-5A1F-CCE8-7FAD63F56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9" y="4935901"/>
            <a:ext cx="3067881" cy="23009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8FF77C-EB58-4A2F-4D60-D8DCC257D3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/>
          <a:stretch/>
        </p:blipFill>
        <p:spPr>
          <a:xfrm>
            <a:off x="1625283" y="7095056"/>
            <a:ext cx="2849137" cy="1827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6D034F-604A-6255-DC1F-4C7A7504E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20" y="5870123"/>
            <a:ext cx="2204506" cy="29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1F99359-482B-C12B-2B3C-92CD79F47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84" y="4742986"/>
            <a:ext cx="3166946" cy="4222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F5E3C-40D0-E349-B9B9-21EDBE4E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8947" r="14737" b="9999"/>
          <a:stretch/>
        </p:blipFill>
        <p:spPr>
          <a:xfrm>
            <a:off x="189570" y="178419"/>
            <a:ext cx="3308798" cy="2754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88B69-FAA3-ECB5-C957-A7B36F7BE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8419"/>
            <a:ext cx="3308798" cy="2481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176A87-C605-A3BF-F0FB-423A84396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0017"/>
            <a:ext cx="3308798" cy="2481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F5CA6A-46D6-45E4-7C57-B249E545B9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14445" r="14147" b="20948"/>
          <a:stretch/>
        </p:blipFill>
        <p:spPr>
          <a:xfrm>
            <a:off x="120202" y="2932771"/>
            <a:ext cx="3513398" cy="22088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CD4A16-96D5-6A2F-931E-56C8EE80B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2" y="4933019"/>
            <a:ext cx="3308798" cy="2481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410F5B-0F19-29DF-820A-C871FFE50E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b="29825"/>
          <a:stretch/>
        </p:blipFill>
        <p:spPr>
          <a:xfrm>
            <a:off x="90244" y="7181384"/>
            <a:ext cx="1786657" cy="17841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299A70-CE3E-60AD-7D90-FC5EBB2703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69" y="7058722"/>
            <a:ext cx="2542478" cy="1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283A6-2D5A-F214-EDAE-AD85AF8BE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 b="24434"/>
          <a:stretch/>
        </p:blipFill>
        <p:spPr>
          <a:xfrm>
            <a:off x="0" y="0"/>
            <a:ext cx="3514930" cy="3568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0D0A7-5131-2B49-09E7-D61C3DA1C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18780" r="17074" b="23537"/>
          <a:stretch/>
        </p:blipFill>
        <p:spPr>
          <a:xfrm>
            <a:off x="3521490" y="0"/>
            <a:ext cx="3336510" cy="3194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5CEF30-7D54-5C08-A02F-7CB8EA7FA2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7" t="8157" r="16748" b="20298"/>
          <a:stretch/>
        </p:blipFill>
        <p:spPr>
          <a:xfrm>
            <a:off x="1" y="3194676"/>
            <a:ext cx="3746810" cy="2993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E114AF-50E1-9EDD-1D7B-E1CDB4784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11" y="3077737"/>
            <a:ext cx="2564779" cy="3419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95F54-CE81-533A-C54C-C3D5D16C5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496"/>
            <a:ext cx="3836020" cy="2877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2A49A4-8CCC-B997-0046-87351B6B3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80" y="6497443"/>
            <a:ext cx="3154820" cy="23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7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714180-FA28-F65D-0A6A-D0948A4F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6" y="5294018"/>
            <a:ext cx="4750420" cy="3562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4586E-5F3F-76F2-513C-B4A41BE50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t="3049" r="8293" b="28903"/>
          <a:stretch/>
        </p:blipFill>
        <p:spPr>
          <a:xfrm>
            <a:off x="156117" y="133815"/>
            <a:ext cx="2670898" cy="3066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F67C3-60EF-812C-3247-80D582C45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r="18541" b="16314"/>
          <a:stretch/>
        </p:blipFill>
        <p:spPr>
          <a:xfrm>
            <a:off x="2827015" y="154744"/>
            <a:ext cx="3629541" cy="3045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8CF5B-F3AD-9CEE-AA55-C94370A1A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3095856"/>
            <a:ext cx="3499626" cy="2624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CE501B-3533-FF75-C243-C9DB87525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16" y="3182976"/>
            <a:ext cx="3383467" cy="25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4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148995-3A7D-7EBD-5CBF-11CFBA14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40" y="4779692"/>
            <a:ext cx="3972622" cy="2979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7DDBDC-68B7-8035-7F68-CF3131FC1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126844"/>
            <a:ext cx="3518209" cy="2638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D4AB6-00C6-B928-BFBD-E7DC276E22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/>
          <a:stretch/>
        </p:blipFill>
        <p:spPr>
          <a:xfrm>
            <a:off x="3300761" y="126844"/>
            <a:ext cx="3356518" cy="2638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8B3C6-E56B-7237-9748-43CE2E42A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2765500"/>
            <a:ext cx="3226422" cy="2419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4347D-10B6-538F-AA80-85E647B619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25590" r="25590" b="27241"/>
          <a:stretch/>
        </p:blipFill>
        <p:spPr>
          <a:xfrm>
            <a:off x="3282377" y="2765499"/>
            <a:ext cx="3393285" cy="2152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77040F-A5D0-2639-D921-F7E8931DA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185318"/>
            <a:ext cx="2684657" cy="35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A3A681-155B-5D66-DC34-0E7F05939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" y="6364175"/>
            <a:ext cx="2029522" cy="2706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7224CE-5FD8-8A60-02CB-53E5966E9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5" r="8455"/>
          <a:stretch/>
        </p:blipFill>
        <p:spPr>
          <a:xfrm>
            <a:off x="0" y="0"/>
            <a:ext cx="3122341" cy="331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76FC0-4D62-64AE-9448-D7CC75FC1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5" y="2095034"/>
            <a:ext cx="3713357" cy="2785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8D3A9-0D42-7AF5-81F7-778E3F618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2" r="7968" b="10325"/>
          <a:stretch/>
        </p:blipFill>
        <p:spPr>
          <a:xfrm>
            <a:off x="122663" y="4795024"/>
            <a:ext cx="3546088" cy="2148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FC2B4-04EA-4F87-468C-48404F1CF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72" y="4744621"/>
            <a:ext cx="3217127" cy="241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862CF-FDBF-6D2C-A2C5-464CAA376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7290" r="18374" b="28339"/>
          <a:stretch/>
        </p:blipFill>
        <p:spPr>
          <a:xfrm>
            <a:off x="3122341" y="0"/>
            <a:ext cx="2994173" cy="2297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98087D-238E-24E6-7057-6A6058DA45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" b="16116"/>
          <a:stretch/>
        </p:blipFill>
        <p:spPr>
          <a:xfrm>
            <a:off x="2907716" y="6839252"/>
            <a:ext cx="3423422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CCAAF-9F01-75EC-743B-32FDA45A5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16843" r="12712" b="31992"/>
          <a:stretch/>
        </p:blipFill>
        <p:spPr>
          <a:xfrm>
            <a:off x="133814" y="591014"/>
            <a:ext cx="3574210" cy="2966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776E2F-F8D1-A87A-7421-2905FFB87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95" y="591014"/>
            <a:ext cx="3021980" cy="4029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A503DD-89A7-1704-2459-DA8CB819A9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13659" r="7316" b="21097"/>
          <a:stretch/>
        </p:blipFill>
        <p:spPr>
          <a:xfrm>
            <a:off x="133813" y="3445727"/>
            <a:ext cx="3479182" cy="366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A49C6-EDEE-758F-081E-06E48BC87F01}"/>
              </a:ext>
            </a:extLst>
          </p:cNvPr>
          <p:cNvSpPr txBox="1"/>
          <p:nvPr/>
        </p:nvSpPr>
        <p:spPr>
          <a:xfrm>
            <a:off x="401444" y="7493619"/>
            <a:ext cx="6032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Thank you to everyone who took part in this years windows.</a:t>
            </a:r>
          </a:p>
          <a:p>
            <a:pPr algn="ctr"/>
            <a:r>
              <a:rPr lang="en-GB" sz="2800" dirty="0"/>
              <a:t>Best wishes for 2023!</a:t>
            </a:r>
          </a:p>
        </p:txBody>
      </p:sp>
    </p:spTree>
    <p:extLst>
      <p:ext uri="{BB962C8B-B14F-4D97-AF65-F5344CB8AC3E}">
        <p14:creationId xmlns:p14="http://schemas.microsoft.com/office/powerpoint/2010/main" val="182500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22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Oxhill Advent windows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Oxhill Advent windows 2022</dc:title>
  <dc:creator>Lis Stuart</dc:creator>
  <cp:lastModifiedBy>Lis Stuart</cp:lastModifiedBy>
  <cp:revision>3</cp:revision>
  <dcterms:created xsi:type="dcterms:W3CDTF">2022-12-23T11:07:28Z</dcterms:created>
  <dcterms:modified xsi:type="dcterms:W3CDTF">2022-12-24T20:48:45Z</dcterms:modified>
</cp:coreProperties>
</file>